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4747200" cy="25603200"/>
  <p:notesSz cx="6858000" cy="9144000"/>
  <p:defaultTextStyle>
    <a:defPPr>
      <a:defRPr lang="en-US"/>
    </a:defPPr>
    <a:lvl1pPr marL="0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1pPr>
    <a:lvl2pPr marL="1724284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2pPr>
    <a:lvl3pPr marL="3448568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3pPr>
    <a:lvl4pPr marL="5172852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4pPr>
    <a:lvl5pPr marL="6897136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5pPr>
    <a:lvl6pPr marL="8621420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6pPr>
    <a:lvl7pPr marL="10345704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7pPr>
    <a:lvl8pPr marL="12069989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8pPr>
    <a:lvl9pPr marL="13794273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38">
          <p15:clr>
            <a:srgbClr val="A4A3A4"/>
          </p15:clr>
        </p15:guide>
        <p15:guide id="2" pos="551">
          <p15:clr>
            <a:srgbClr val="A4A3A4"/>
          </p15:clr>
        </p15:guide>
        <p15:guide id="3" pos="213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4660"/>
  </p:normalViewPr>
  <p:slideViewPr>
    <p:cSldViewPr snapToGrid="0" snapToObjects="1" showGuides="1">
      <p:cViewPr varScale="1">
        <p:scale>
          <a:sx n="19" d="100"/>
          <a:sy n="19" d="100"/>
        </p:scale>
        <p:origin x="1110" y="42"/>
      </p:cViewPr>
      <p:guideLst>
        <p:guide orient="horz" pos="3038"/>
        <p:guide pos="551"/>
        <p:guide pos="213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45CA0-FD94-4201-ABD5-8B4ADA402E2B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5088" y="1143000"/>
            <a:ext cx="4187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CA880-9054-46A2-9B16-6FB8DAA6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6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4CA880-9054-46A2-9B16-6FB8DAA6EB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73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FA1D4-BA2D-E203-EF02-5070B52A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4737" y="1171159"/>
            <a:ext cx="18377318" cy="2366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245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 userDrawn="1"/>
        </p:nvCxnSpPr>
        <p:spPr>
          <a:xfrm>
            <a:off x="868680" y="655145"/>
            <a:ext cx="3300984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68680" y="4017878"/>
            <a:ext cx="3300984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INFO INSTITUTE LOGO BLUE_no border 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16" y="1341120"/>
            <a:ext cx="938784" cy="1828800"/>
          </a:xfrm>
          <a:prstGeom prst="rect">
            <a:avLst/>
          </a:prstGeom>
        </p:spPr>
      </p:pic>
      <p:sp>
        <p:nvSpPr>
          <p:cNvPr id="29" name="Rectangle 28"/>
          <p:cNvSpPr>
            <a:spLocks/>
          </p:cNvSpPr>
          <p:nvPr userDrawn="1"/>
        </p:nvSpPr>
        <p:spPr>
          <a:xfrm>
            <a:off x="21762" y="25400"/>
            <a:ext cx="34703213" cy="255555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820587" y="24038729"/>
            <a:ext cx="3300984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 userDrawn="1"/>
        </p:nvSpPr>
        <p:spPr>
          <a:xfrm>
            <a:off x="35456320" y="24101791"/>
            <a:ext cx="6121995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300"/>
              </a:spcAft>
            </a:pPr>
            <a:r>
              <a:rPr lang="en-US" sz="4000" dirty="0">
                <a:cs typeface="Calibri"/>
              </a:rPr>
              <a:t>Insert your advisors name</a:t>
            </a:r>
          </a:p>
          <a:p>
            <a:pPr algn="r">
              <a:spcAft>
                <a:spcPts val="300"/>
              </a:spcAft>
            </a:pPr>
            <a:r>
              <a:rPr lang="en-US" sz="4000" dirty="0">
                <a:cs typeface="Calibri"/>
              </a:rPr>
              <a:t>Here</a:t>
            </a:r>
            <a:r>
              <a:rPr lang="en-US" sz="4000" baseline="0" dirty="0">
                <a:cs typeface="Calibri"/>
              </a:rPr>
              <a:t> is an example</a:t>
            </a:r>
            <a:endParaRPr lang="en-US" sz="4000" dirty="0">
              <a:cs typeface="Calibri"/>
            </a:endParaRPr>
          </a:p>
        </p:txBody>
      </p:sp>
      <p:cxnSp>
        <p:nvCxnSpPr>
          <p:cNvPr id="37" name="Straight Arrow Connector 36"/>
          <p:cNvCxnSpPr/>
          <p:nvPr userDrawn="1"/>
        </p:nvCxnSpPr>
        <p:spPr>
          <a:xfrm flipH="1" flipV="1">
            <a:off x="35136861" y="25045602"/>
            <a:ext cx="1477725" cy="0"/>
          </a:xfrm>
          <a:prstGeom prst="straightConnector1">
            <a:avLst/>
          </a:prstGeom>
          <a:ln w="889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21762" y="24367248"/>
            <a:ext cx="4740816" cy="830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WOCC 2026</a:t>
            </a:r>
            <a:endParaRPr lang="en-US" sz="4800" b="1" dirty="0">
              <a:latin typeface="Arial Narrow" panose="020B0606020202030204" pitchFamily="34" charset="0"/>
            </a:endParaRPr>
          </a:p>
        </p:txBody>
      </p:sp>
      <p:pic>
        <p:nvPicPr>
          <p:cNvPr id="5" name="Picture 4" descr="A close-up of a phone&#10;&#10;AI-generated content may be incorrect.">
            <a:extLst>
              <a:ext uri="{FF2B5EF4-FFF2-40B4-BE49-F238E27FC236}">
                <a16:creationId xmlns:a16="http://schemas.microsoft.com/office/drawing/2014/main" id="{8D895EB6-BA8F-FBEE-4DFA-ABCB9E02053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016" y="1316599"/>
            <a:ext cx="9447573" cy="209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16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724284" rtl="0" eaLnBrk="1" latinLnBrk="0" hangingPunct="1">
        <a:lnSpc>
          <a:spcPts val="9500"/>
        </a:lnSpc>
        <a:spcBef>
          <a:spcPct val="0"/>
        </a:spcBef>
        <a:buNone/>
        <a:defRPr sz="9600" b="1" kern="1200">
          <a:solidFill>
            <a:srgbClr val="1F497D"/>
          </a:solidFill>
          <a:latin typeface="+mj-lt"/>
          <a:ea typeface="+mj-ea"/>
          <a:cs typeface="+mj-cs"/>
        </a:defRPr>
      </a:lvl1pPr>
    </p:titleStyle>
    <p:bodyStyle>
      <a:lvl1pPr marL="1293213" indent="-1293213" algn="l" defTabSz="1724284" rtl="0" eaLnBrk="1" latinLnBrk="0" hangingPunct="1">
        <a:spcBef>
          <a:spcPct val="20000"/>
        </a:spcBef>
        <a:buFont typeface="Arial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1pPr>
      <a:lvl2pPr marL="2801962" indent="-1077678" algn="l" defTabSz="1724284" rtl="0" eaLnBrk="1" latinLnBrk="0" hangingPunct="1">
        <a:spcBef>
          <a:spcPct val="20000"/>
        </a:spcBef>
        <a:buFont typeface="Arial"/>
        <a:buChar char="–"/>
        <a:defRPr sz="10600" kern="1200">
          <a:solidFill>
            <a:schemeClr val="tx1"/>
          </a:solidFill>
          <a:latin typeface="+mn-lt"/>
          <a:ea typeface="+mn-ea"/>
          <a:cs typeface="+mn-cs"/>
        </a:defRPr>
      </a:lvl2pPr>
      <a:lvl3pPr marL="4310710" indent="-862142" algn="l" defTabSz="172428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034994" indent="-862142" algn="l" defTabSz="1724284" rtl="0" eaLnBrk="1" latinLnBrk="0" hangingPunct="1">
        <a:spcBef>
          <a:spcPct val="20000"/>
        </a:spcBef>
        <a:buFont typeface="Arial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759278" indent="-862142" algn="l" defTabSz="1724284" rtl="0" eaLnBrk="1" latinLnBrk="0" hangingPunct="1">
        <a:spcBef>
          <a:spcPct val="20000"/>
        </a:spcBef>
        <a:buFont typeface="Arial"/>
        <a:buChar char="»"/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483562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207847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932131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56415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724284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448568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172852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897136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420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345704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2069989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4273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Placeholder 1"/>
          <p:cNvSpPr txBox="1">
            <a:spLocks/>
          </p:cNvSpPr>
          <p:nvPr/>
        </p:nvSpPr>
        <p:spPr>
          <a:xfrm>
            <a:off x="11462835" y="1048256"/>
            <a:ext cx="16757356" cy="2682241"/>
          </a:xfrm>
          <a:prstGeom prst="rect">
            <a:avLst/>
          </a:prstGeom>
        </p:spPr>
        <p:txBody>
          <a:bodyPr vert="horz" lIns="344857" tIns="172428" rIns="344857" bIns="172428" rtlCol="0" anchor="ctr">
            <a:normAutofit/>
          </a:bodyPr>
          <a:lstStyle>
            <a:lvl1pPr algn="l" defTabSz="1724284" rtl="0" eaLnBrk="1" latinLnBrk="0" hangingPunct="1">
              <a:lnSpc>
                <a:spcPts val="9500"/>
              </a:lnSpc>
              <a:spcBef>
                <a:spcPct val="0"/>
              </a:spcBef>
              <a:buNone/>
              <a:defRPr sz="9600" b="1" kern="120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dirty="0"/>
              <a:t>Your Poster Title</a:t>
            </a:r>
          </a:p>
        </p:txBody>
      </p:sp>
      <p:sp>
        <p:nvSpPr>
          <p:cNvPr id="18" name="Content Placeholder 4"/>
          <p:cNvSpPr txBox="1">
            <a:spLocks/>
          </p:cNvSpPr>
          <p:nvPr/>
        </p:nvSpPr>
        <p:spPr>
          <a:xfrm>
            <a:off x="874712" y="5902178"/>
            <a:ext cx="10646727" cy="3376504"/>
          </a:xfrm>
          <a:prstGeom prst="rect">
            <a:avLst/>
          </a:prstGeom>
        </p:spPr>
        <p:txBody>
          <a:bodyPr>
            <a:no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dirty="0">
                <a:latin typeface="Calibri"/>
                <a:cs typeface="Calibri"/>
              </a:rPr>
              <a:t>Set the context for the work. Don’t make the reviewer guess what problem this work </a:t>
            </a:r>
            <a:r>
              <a:rPr lang="en-US" sz="4000">
                <a:latin typeface="Calibri"/>
                <a:cs typeface="Calibri"/>
              </a:rPr>
              <a:t>solves.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19" name="Content Placeholder 4"/>
          <p:cNvSpPr txBox="1">
            <a:spLocks/>
          </p:cNvSpPr>
          <p:nvPr/>
        </p:nvSpPr>
        <p:spPr>
          <a:xfrm>
            <a:off x="874713" y="12478582"/>
            <a:ext cx="10652760" cy="14706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dirty="0">
                <a:latin typeface="Calibri"/>
                <a:cs typeface="Calibri"/>
              </a:rPr>
              <a:t>Define the problems you are looking to solve using your research.</a:t>
            </a:r>
          </a:p>
        </p:txBody>
      </p:sp>
      <p:sp>
        <p:nvSpPr>
          <p:cNvPr id="20" name="Content Placeholder 4"/>
          <p:cNvSpPr txBox="1">
            <a:spLocks/>
          </p:cNvSpPr>
          <p:nvPr/>
        </p:nvSpPr>
        <p:spPr>
          <a:xfrm>
            <a:off x="12047220" y="5902178"/>
            <a:ext cx="10652760" cy="2181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03238" marR="0" lvl="0" indent="-503238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dirty="0">
                <a:latin typeface="Calibri"/>
                <a:cs typeface="Calibri"/>
              </a:rPr>
              <a:t>Outline the experiments or investigation</a:t>
            </a:r>
          </a:p>
        </p:txBody>
      </p:sp>
      <p:sp>
        <p:nvSpPr>
          <p:cNvPr id="21" name="Content Placeholder 4"/>
          <p:cNvSpPr txBox="1">
            <a:spLocks/>
          </p:cNvSpPr>
          <p:nvPr/>
        </p:nvSpPr>
        <p:spPr>
          <a:xfrm>
            <a:off x="23225759" y="5849768"/>
            <a:ext cx="10656253" cy="28313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  <a:t>Findings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cs typeface="Calibri"/>
              </a:rPr>
              <a:t>: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lang="en-US" sz="4000" dirty="0">
                <a:latin typeface="Calibri"/>
                <a:cs typeface="Calibri"/>
              </a:rPr>
              <a:t>So what? Impact? What has been accomplished? Include some graphs, photos if you have</a:t>
            </a:r>
          </a:p>
        </p:txBody>
      </p:sp>
      <p:sp>
        <p:nvSpPr>
          <p:cNvPr id="23" name="Content Placeholder 4"/>
          <p:cNvSpPr txBox="1">
            <a:spLocks/>
          </p:cNvSpPr>
          <p:nvPr/>
        </p:nvSpPr>
        <p:spPr>
          <a:xfrm>
            <a:off x="23400532" y="22009932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tabLst/>
              <a:defRPr/>
            </a:pPr>
            <a:r>
              <a:rPr lang="en-US" sz="4000" dirty="0">
                <a:latin typeface="Calibri"/>
                <a:cs typeface="Calibri"/>
              </a:rPr>
              <a:t>Put your collaborators and references here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1150912" y="14390944"/>
            <a:ext cx="9956932" cy="6985397"/>
            <a:chOff x="11758576" y="9208023"/>
            <a:chExt cx="9956932" cy="6985397"/>
          </a:xfrm>
        </p:grpSpPr>
        <p:pic>
          <p:nvPicPr>
            <p:cNvPr id="27" name="Picture 26" descr="puzzle piece.ai"/>
            <p:cNvPicPr>
              <a:picLocks noChangeAspect="1"/>
            </p:cNvPicPr>
            <p:nvPr/>
          </p:nvPicPr>
          <p:blipFill rotWithShape="1">
            <a:blip r:embed="rId3"/>
            <a:srcRect t="14856" b="16926"/>
            <a:stretch/>
          </p:blipFill>
          <p:spPr>
            <a:xfrm>
              <a:off x="11758576" y="9208023"/>
              <a:ext cx="9956932" cy="6985397"/>
            </a:xfrm>
            <a:prstGeom prst="rect">
              <a:avLst/>
            </a:prstGeom>
          </p:spPr>
        </p:pic>
        <p:grpSp>
          <p:nvGrpSpPr>
            <p:cNvPr id="28" name="Group 27"/>
            <p:cNvGrpSpPr/>
            <p:nvPr/>
          </p:nvGrpSpPr>
          <p:grpSpPr>
            <a:xfrm>
              <a:off x="12716843" y="10128714"/>
              <a:ext cx="8298591" cy="5462655"/>
              <a:chOff x="3379835" y="862395"/>
              <a:chExt cx="2263784" cy="1490165"/>
            </a:xfrm>
          </p:grpSpPr>
          <p:sp>
            <p:nvSpPr>
              <p:cNvPr id="29" name="Content Placeholder 4"/>
              <p:cNvSpPr txBox="1">
                <a:spLocks/>
              </p:cNvSpPr>
              <p:nvPr/>
            </p:nvSpPr>
            <p:spPr>
              <a:xfrm>
                <a:off x="3379835" y="862395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Credit </a:t>
                </a: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Data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0" name="Content Placeholder 4"/>
              <p:cNvSpPr txBox="1">
                <a:spLocks/>
              </p:cNvSpPr>
              <p:nvPr/>
            </p:nvSpPr>
            <p:spPr>
              <a:xfrm>
                <a:off x="4697922" y="862395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Web </a:t>
                </a:r>
              </a:p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Pages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1" name="Content Placeholder 4"/>
              <p:cNvSpPr txBox="1">
                <a:spLocks/>
              </p:cNvSpPr>
              <p:nvPr/>
            </p:nvSpPr>
            <p:spPr>
              <a:xfrm>
                <a:off x="3379835" y="1814159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Text </a:t>
                </a:r>
              </a:p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Messages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2" name="Content Placeholder 4"/>
              <p:cNvSpPr txBox="1">
                <a:spLocks/>
              </p:cNvSpPr>
              <p:nvPr/>
            </p:nvSpPr>
            <p:spPr>
              <a:xfrm>
                <a:off x="4812510" y="1993626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Airline</a:t>
                </a:r>
              </a:p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Data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3" name="Content Placeholder 4"/>
              <p:cNvSpPr txBox="1">
                <a:spLocks/>
              </p:cNvSpPr>
              <p:nvPr/>
            </p:nvSpPr>
            <p:spPr>
              <a:xfrm>
                <a:off x="3961919" y="1382542"/>
                <a:ext cx="993814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/>
                    <a:ea typeface="+mn-ea"/>
                    <a:cs typeface="Calibri"/>
                  </a:rPr>
                  <a:t>Discovery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Calibri"/>
                </a:endParaRPr>
              </a:p>
            </p:txBody>
          </p:sp>
        </p:grpSp>
      </p:grpSp>
      <p:sp>
        <p:nvSpPr>
          <p:cNvPr id="66" name="Content Placeholder 4"/>
          <p:cNvSpPr txBox="1">
            <a:spLocks/>
          </p:cNvSpPr>
          <p:nvPr/>
        </p:nvSpPr>
        <p:spPr>
          <a:xfrm>
            <a:off x="23160775" y="15399952"/>
            <a:ext cx="10656254" cy="1575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i="1" dirty="0">
                <a:latin typeface="Calibri"/>
                <a:cs typeface="Calibri"/>
              </a:rPr>
              <a:t>If you have a graphic, it might be useful to include a subtitle such as this one to identify its relevance.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67" name="Content Placeholder 4"/>
          <p:cNvSpPr txBox="1">
            <a:spLocks/>
          </p:cNvSpPr>
          <p:nvPr/>
        </p:nvSpPr>
        <p:spPr>
          <a:xfrm>
            <a:off x="1259563" y="21406391"/>
            <a:ext cx="9576741" cy="1575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i="1" dirty="0">
                <a:latin typeface="Calibri"/>
                <a:cs typeface="Calibri"/>
              </a:rPr>
              <a:t>If you have a graphic, it might be useful to include a subtitle such as this one to identify its relevance.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98719" y="4232074"/>
            <a:ext cx="3293809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4000" dirty="0">
                <a:solidFill>
                  <a:schemeClr val="tx2"/>
                </a:solidFill>
              </a:rPr>
              <a:t>Your name • Your high school • Your email address</a:t>
            </a:r>
          </a:p>
        </p:txBody>
      </p:sp>
      <p:sp>
        <p:nvSpPr>
          <p:cNvPr id="68" name="Content Placeholder 4"/>
          <p:cNvSpPr txBox="1">
            <a:spLocks/>
          </p:cNvSpPr>
          <p:nvPr/>
        </p:nvSpPr>
        <p:spPr>
          <a:xfrm>
            <a:off x="770827" y="4820845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wrap="square"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Introduction </a:t>
            </a:r>
          </a:p>
        </p:txBody>
      </p:sp>
      <p:sp>
        <p:nvSpPr>
          <p:cNvPr id="69" name="Content Placeholder 4"/>
          <p:cNvSpPr txBox="1">
            <a:spLocks/>
          </p:cNvSpPr>
          <p:nvPr/>
        </p:nvSpPr>
        <p:spPr>
          <a:xfrm>
            <a:off x="868680" y="11405705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Problem description/research questions</a:t>
            </a:r>
          </a:p>
        </p:txBody>
      </p:sp>
      <p:sp>
        <p:nvSpPr>
          <p:cNvPr id="70" name="Content Placeholder 4"/>
          <p:cNvSpPr txBox="1">
            <a:spLocks/>
          </p:cNvSpPr>
          <p:nvPr/>
        </p:nvSpPr>
        <p:spPr>
          <a:xfrm>
            <a:off x="12047220" y="4787265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Experiments</a:t>
            </a:r>
          </a:p>
        </p:txBody>
      </p:sp>
      <p:sp>
        <p:nvSpPr>
          <p:cNvPr id="71" name="Content Placeholder 4"/>
          <p:cNvSpPr txBox="1">
            <a:spLocks/>
          </p:cNvSpPr>
          <p:nvPr/>
        </p:nvSpPr>
        <p:spPr>
          <a:xfrm>
            <a:off x="23225760" y="4836510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wrap="square"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Results/Findings</a:t>
            </a:r>
          </a:p>
        </p:txBody>
      </p:sp>
      <p:sp>
        <p:nvSpPr>
          <p:cNvPr id="72" name="Content Placeholder 4"/>
          <p:cNvSpPr txBox="1">
            <a:spLocks/>
          </p:cNvSpPr>
          <p:nvPr/>
        </p:nvSpPr>
        <p:spPr>
          <a:xfrm>
            <a:off x="23291074" y="20794858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wrap="square"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References</a:t>
            </a:r>
          </a:p>
        </p:txBody>
      </p:sp>
      <p:sp>
        <p:nvSpPr>
          <p:cNvPr id="73" name="Oval 72"/>
          <p:cNvSpPr/>
          <p:nvPr/>
        </p:nvSpPr>
        <p:spPr>
          <a:xfrm>
            <a:off x="30586680" y="723021"/>
            <a:ext cx="3295333" cy="247873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30949156" y="1624477"/>
            <a:ext cx="25703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Your high school</a:t>
            </a:r>
          </a:p>
          <a:p>
            <a:pPr algn="ctr"/>
            <a:r>
              <a:rPr lang="en-US" sz="2800" dirty="0"/>
              <a:t>logo</a:t>
            </a:r>
          </a:p>
        </p:txBody>
      </p:sp>
      <p:sp>
        <p:nvSpPr>
          <p:cNvPr id="77" name="Text Box 170"/>
          <p:cNvSpPr txBox="1">
            <a:spLocks noChangeArrowheads="1"/>
          </p:cNvSpPr>
          <p:nvPr/>
        </p:nvSpPr>
        <p:spPr bwMode="auto">
          <a:xfrm>
            <a:off x="12066111" y="15220125"/>
            <a:ext cx="1016644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3200" i="1" dirty="0">
                <a:latin typeface="+mn-lt"/>
              </a:rPr>
              <a:t>If you have a graphic, it might be useful to include a subtitle such as this one to identify its relevance.</a:t>
            </a:r>
          </a:p>
        </p:txBody>
      </p:sp>
      <p:sp>
        <p:nvSpPr>
          <p:cNvPr id="78" name="Content Placeholder 4"/>
          <p:cNvSpPr txBox="1">
            <a:spLocks/>
          </p:cNvSpPr>
          <p:nvPr/>
        </p:nvSpPr>
        <p:spPr>
          <a:xfrm>
            <a:off x="11856750" y="17266671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Methods</a:t>
            </a:r>
          </a:p>
        </p:txBody>
      </p:sp>
      <p:sp>
        <p:nvSpPr>
          <p:cNvPr id="79" name="Content Placeholder 4"/>
          <p:cNvSpPr txBox="1">
            <a:spLocks/>
          </p:cNvSpPr>
          <p:nvPr/>
        </p:nvSpPr>
        <p:spPr>
          <a:xfrm>
            <a:off x="11871914" y="18800617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spcAft>
                <a:spcPts val="300"/>
              </a:spcAft>
              <a:defRPr/>
            </a:pPr>
            <a:r>
              <a:rPr lang="en-US" sz="4000" dirty="0">
                <a:cs typeface="Calibri"/>
              </a:rPr>
              <a:t>State briefly your methodology for answering your hypothesis/research question(s)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2246603" y="24646269"/>
            <a:ext cx="1170465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3200"/>
              </a:lnSpc>
            </a:pPr>
            <a:r>
              <a:rPr lang="en-US" sz="4000" dirty="0">
                <a:solidFill>
                  <a:schemeClr val="tx2"/>
                </a:solidFill>
              </a:rPr>
              <a:t>Advisor (optional): Dr. John Doe, NJIT</a:t>
            </a:r>
          </a:p>
        </p:txBody>
      </p:sp>
      <p:sp>
        <p:nvSpPr>
          <p:cNvPr id="81" name="Content Placeholder 4"/>
          <p:cNvSpPr txBox="1">
            <a:spLocks/>
          </p:cNvSpPr>
          <p:nvPr/>
        </p:nvSpPr>
        <p:spPr>
          <a:xfrm>
            <a:off x="23308512" y="16667953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Conclusions</a:t>
            </a:r>
          </a:p>
        </p:txBody>
      </p:sp>
      <p:sp>
        <p:nvSpPr>
          <p:cNvPr id="82" name="Content Placeholder 4"/>
          <p:cNvSpPr txBox="1">
            <a:spLocks/>
          </p:cNvSpPr>
          <p:nvPr/>
        </p:nvSpPr>
        <p:spPr>
          <a:xfrm>
            <a:off x="23361567" y="17802815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spcAft>
                <a:spcPts val="300"/>
              </a:spcAft>
              <a:defRPr/>
            </a:pPr>
            <a:r>
              <a:rPr lang="en-US" sz="4000" dirty="0">
                <a:cs typeface="Calibri"/>
              </a:rPr>
              <a:t>Here you state the results and conclusions of your project. Be brief and to the point.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83" name="Content Placeholder 4"/>
          <p:cNvSpPr txBox="1">
            <a:spLocks/>
          </p:cNvSpPr>
          <p:nvPr/>
        </p:nvSpPr>
        <p:spPr>
          <a:xfrm>
            <a:off x="23291535" y="18334470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tabLst/>
              <a:defRPr/>
            </a:pPr>
            <a:endParaRPr lang="en-US" sz="4000" dirty="0">
              <a:latin typeface="Calibri"/>
              <a:cs typeface="Calibri"/>
            </a:endParaRPr>
          </a:p>
        </p:txBody>
      </p:sp>
      <p:pic>
        <p:nvPicPr>
          <p:cNvPr id="8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9824" y="7167987"/>
            <a:ext cx="7504510" cy="6644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32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219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Arial Narrow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 He</dc:creator>
  <cp:lastModifiedBy>Yuanqiu Luo</cp:lastModifiedBy>
  <cp:revision>100</cp:revision>
  <dcterms:created xsi:type="dcterms:W3CDTF">2014-05-01T15:51:55Z</dcterms:created>
  <dcterms:modified xsi:type="dcterms:W3CDTF">2025-11-01T00:21:39Z</dcterms:modified>
</cp:coreProperties>
</file>